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786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3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79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115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60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7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62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87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9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68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260D-66B9-43B5-8989-5955A3CEB77C}" type="datetimeFigureOut">
              <a:rPr lang="en-AU" smtClean="0"/>
              <a:t>14/08/2013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1C06D-48CD-4BEF-8EFD-FB856ADDE0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51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1347615"/>
            <a:ext cx="1944216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11511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accent1">
                    <a:lumMod val="50000"/>
                  </a:schemeClr>
                </a:solidFill>
              </a:rPr>
              <a:t>SAMR</a:t>
            </a:r>
            <a:r>
              <a:rPr lang="en-AU" sz="4800" dirty="0" smtClean="0"/>
              <a:t> Model</a:t>
            </a:r>
            <a:endParaRPr lang="en-A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149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Substitution</a:t>
            </a:r>
            <a:endParaRPr lang="en-AU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627784" y="1347615"/>
            <a:ext cx="1944216" cy="5040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ounded Rectangle 8"/>
          <p:cNvSpPr/>
          <p:nvPr/>
        </p:nvSpPr>
        <p:spPr>
          <a:xfrm>
            <a:off x="4788024" y="1347615"/>
            <a:ext cx="1944216" cy="5040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Rounded Rectangle 9"/>
          <p:cNvSpPr/>
          <p:nvPr/>
        </p:nvSpPr>
        <p:spPr>
          <a:xfrm>
            <a:off x="6948264" y="1347615"/>
            <a:ext cx="1944216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2492006" y="14113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Augmentation</a:t>
            </a:r>
            <a:endParaRPr lang="en-A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140925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Modification</a:t>
            </a:r>
            <a:endParaRPr lang="en-A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141962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Redefinition</a:t>
            </a:r>
            <a:endParaRPr lang="en-AU" b="1" dirty="0"/>
          </a:p>
        </p:txBody>
      </p:sp>
      <p:sp>
        <p:nvSpPr>
          <p:cNvPr id="22" name="AutoShape 2" descr="Notepad Bloc notes icon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3" name="AutoShape 4" descr="Notepad Bloc notes icon"/>
          <p:cNvSpPr>
            <a:spLocks noChangeAspect="1" noChangeArrowheads="1"/>
          </p:cNvSpPr>
          <p:nvPr/>
        </p:nvSpPr>
        <p:spPr bwMode="auto">
          <a:xfrm>
            <a:off x="307975" y="-10128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35" name="Group 34"/>
          <p:cNvGrpSpPr/>
          <p:nvPr/>
        </p:nvGrpSpPr>
        <p:grpSpPr>
          <a:xfrm>
            <a:off x="467544" y="2066296"/>
            <a:ext cx="1944216" cy="2881718"/>
            <a:chOff x="467544" y="2066296"/>
            <a:chExt cx="1944216" cy="2881718"/>
          </a:xfrm>
        </p:grpSpPr>
        <p:sp>
          <p:nvSpPr>
            <p:cNvPr id="14" name="Rounded Rectangle 13"/>
            <p:cNvSpPr/>
            <p:nvPr/>
          </p:nvSpPr>
          <p:spPr>
            <a:xfrm>
              <a:off x="467544" y="2499742"/>
              <a:ext cx="1944216" cy="24482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9552" y="2767156"/>
              <a:ext cx="1800200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900" dirty="0"/>
                <a:t>Students use a word processor for their writing. Students can now easily edit and format their writing.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Published </a:t>
              </a:r>
              <a:r>
                <a:rPr lang="en-AU" sz="900" dirty="0"/>
                <a:t>work is now printed rather than handwritten. Students can save various drafts of their work</a:t>
              </a:r>
              <a:r>
                <a:rPr lang="en-AU" sz="900" dirty="0" smtClean="0"/>
                <a:t>.</a:t>
              </a:r>
            </a:p>
            <a:p>
              <a:endParaRPr lang="en-AU" sz="900" dirty="0"/>
            </a:p>
            <a:p>
              <a:r>
                <a:rPr lang="en-AU" sz="900" dirty="0" smtClean="0"/>
                <a:t>Students </a:t>
              </a:r>
              <a:r>
                <a:rPr lang="en-AU" sz="900" dirty="0"/>
                <a:t>search the internet for information to support their persuasive topic.</a:t>
              </a:r>
            </a:p>
            <a:p>
              <a:endParaRPr lang="en-AU" dirty="0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2066296"/>
              <a:ext cx="787152" cy="78715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063" y="2085616"/>
              <a:ext cx="705734" cy="705734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2627784" y="1939858"/>
            <a:ext cx="1944216" cy="3008156"/>
            <a:chOff x="2627784" y="1939858"/>
            <a:chExt cx="1944216" cy="3008156"/>
          </a:xfrm>
        </p:grpSpPr>
        <p:sp>
          <p:nvSpPr>
            <p:cNvPr id="16" name="Rounded Rectangle 15"/>
            <p:cNvSpPr/>
            <p:nvPr/>
          </p:nvSpPr>
          <p:spPr>
            <a:xfrm>
              <a:off x="2627784" y="2499742"/>
              <a:ext cx="1944216" cy="24482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99792" y="2767156"/>
              <a:ext cx="1800200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900" dirty="0"/>
                <a:t>Students improve their writing through the tools within the word processing program e.g. spelling, grammar check, thesaurus, word count.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Images </a:t>
              </a:r>
              <a:r>
                <a:rPr lang="en-AU" sz="900" dirty="0"/>
                <a:t>and graphics are easily embedded within the document</a:t>
              </a:r>
              <a:r>
                <a:rPr lang="en-AU" sz="900" dirty="0" smtClean="0"/>
                <a:t>.</a:t>
              </a:r>
            </a:p>
            <a:p>
              <a:endParaRPr lang="en-AU" sz="900" dirty="0"/>
            </a:p>
            <a:p>
              <a:r>
                <a:rPr lang="en-AU" sz="900" dirty="0" smtClean="0"/>
                <a:t>Students </a:t>
              </a:r>
              <a:r>
                <a:rPr lang="en-AU" sz="900" dirty="0"/>
                <a:t>can email external sources for further information.</a:t>
              </a:r>
            </a:p>
            <a:p>
              <a:endParaRPr lang="en-AU" dirty="0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4330" y="1972900"/>
              <a:ext cx="823446" cy="82344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5452" y="1939858"/>
              <a:ext cx="715144" cy="71514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456" y="2084747"/>
              <a:ext cx="648220" cy="64822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788024" y="2030002"/>
            <a:ext cx="2016224" cy="2918012"/>
            <a:chOff x="4788024" y="2030002"/>
            <a:chExt cx="2016224" cy="2918012"/>
          </a:xfrm>
        </p:grpSpPr>
        <p:sp>
          <p:nvSpPr>
            <p:cNvPr id="18" name="Rounded Rectangle 17"/>
            <p:cNvSpPr/>
            <p:nvPr/>
          </p:nvSpPr>
          <p:spPr>
            <a:xfrm>
              <a:off x="4788024" y="2499742"/>
              <a:ext cx="1944216" cy="24482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76508" y="2767156"/>
              <a:ext cx="171171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900" dirty="0"/>
                <a:t>Teacher shifts the focus of some of the writing task to be collaborative.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Students </a:t>
              </a:r>
              <a:r>
                <a:rPr lang="en-AU" sz="900" dirty="0"/>
                <a:t>use an online collaborative space </a:t>
              </a:r>
              <a:r>
                <a:rPr lang="en-AU" sz="900" dirty="0" smtClean="0"/>
                <a:t>(e.g. wiki</a:t>
              </a:r>
              <a:r>
                <a:rPr lang="en-AU" sz="900" dirty="0"/>
                <a:t>) to write in small groups, conduct peer editing and feedback, and to comment on final products.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Work </a:t>
              </a:r>
              <a:r>
                <a:rPr lang="en-AU" sz="900" dirty="0"/>
                <a:t>can be done in class time, as well as out of class.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2050634"/>
              <a:ext cx="604368" cy="604368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0876" y="2030002"/>
              <a:ext cx="715144" cy="715144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96" y="2141811"/>
              <a:ext cx="787152" cy="787152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6948264" y="1999378"/>
            <a:ext cx="1944216" cy="2948637"/>
            <a:chOff x="6948264" y="1999377"/>
            <a:chExt cx="1944216" cy="2948637"/>
          </a:xfrm>
        </p:grpSpPr>
        <p:sp>
          <p:nvSpPr>
            <p:cNvPr id="19" name="Rounded Rectangle 18"/>
            <p:cNvSpPr/>
            <p:nvPr/>
          </p:nvSpPr>
          <p:spPr>
            <a:xfrm>
              <a:off x="6948264" y="2499742"/>
              <a:ext cx="1944216" cy="24482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84268" y="2767156"/>
              <a:ext cx="1908212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900" dirty="0"/>
                <a:t>Teacher chooses to collaborate with other classes locally or globally on a common </a:t>
              </a:r>
              <a:r>
                <a:rPr lang="en-AU" sz="900" dirty="0" smtClean="0"/>
                <a:t>issue, </a:t>
              </a:r>
              <a:r>
                <a:rPr lang="en-AU" sz="900" dirty="0"/>
                <a:t>using </a:t>
              </a:r>
              <a:r>
                <a:rPr lang="en-AU" sz="900" dirty="0" smtClean="0"/>
                <a:t>video-conferencing</a:t>
              </a:r>
              <a:r>
                <a:rPr lang="en-AU" sz="900" dirty="0"/>
                <a:t>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Students </a:t>
              </a:r>
              <a:r>
                <a:rPr lang="en-AU" sz="900" dirty="0"/>
                <a:t>research </a:t>
              </a:r>
              <a:r>
                <a:rPr lang="en-AU" sz="900" dirty="0" smtClean="0"/>
                <a:t>and </a:t>
              </a:r>
              <a:r>
                <a:rPr lang="en-AU" sz="900" dirty="0"/>
                <a:t>share their findings within a virtual classroom, in order to find a common solution. The project uses the strengths of students from different classes. </a:t>
              </a:r>
              <a:endParaRPr lang="en-AU" sz="900" dirty="0" smtClean="0"/>
            </a:p>
            <a:p>
              <a:endParaRPr lang="en-AU" sz="900" dirty="0"/>
            </a:p>
            <a:p>
              <a:r>
                <a:rPr lang="en-AU" sz="900" dirty="0" smtClean="0"/>
                <a:t>Students </a:t>
              </a:r>
              <a:r>
                <a:rPr lang="en-AU" sz="900" dirty="0"/>
                <a:t>use a range of multimedia to collect, communicate and distribute their findings and conclusions</a:t>
              </a: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4798" y="2009194"/>
              <a:ext cx="787152" cy="78715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395" y="1999377"/>
              <a:ext cx="854071" cy="854071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8264" y="2133260"/>
              <a:ext cx="586303" cy="5863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02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221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PeterM</dc:creator>
  <cp:lastModifiedBy>08150635</cp:lastModifiedBy>
  <cp:revision>2</cp:revision>
  <dcterms:created xsi:type="dcterms:W3CDTF">2013-08-14T02:15:47Z</dcterms:created>
  <dcterms:modified xsi:type="dcterms:W3CDTF">2013-08-14T02:23:47Z</dcterms:modified>
</cp:coreProperties>
</file>